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516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2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94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3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5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57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8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75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73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4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9D267-94A7-4EDD-906A-8EF7F514D72E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1BE-641E-4C7B-BB56-93106DAE94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3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520" y="2606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Communism: Wider Reading Homework</a:t>
            </a:r>
            <a:endParaRPr lang="en-GB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26064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Communism: Wider Reading Homework</a:t>
            </a:r>
            <a:endParaRPr lang="en-GB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341923"/>
            <a:ext cx="4499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Respond to the following questions, based on the assigned reading:</a:t>
            </a:r>
          </a:p>
          <a:p>
            <a:endParaRPr lang="en-GB" dirty="0"/>
          </a:p>
          <a:p>
            <a:pPr marL="354013" indent="-354013"/>
            <a:r>
              <a:rPr lang="en-GB" dirty="0" smtClean="0"/>
              <a:t>1)   According to Karl Marx, </a:t>
            </a:r>
            <a:r>
              <a:rPr lang="en-GB" dirty="0"/>
              <a:t>w</a:t>
            </a:r>
            <a:r>
              <a:rPr lang="en-GB" dirty="0" smtClean="0"/>
              <a:t>hich group of people are put at a disadvantage in a capitalist society? Use PEE to form your answer.</a:t>
            </a:r>
          </a:p>
          <a:p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Outline a communist’s argument about why communism would be more effective than capitalism.</a:t>
            </a:r>
          </a:p>
          <a:p>
            <a:pPr marL="342900" indent="-342900">
              <a:buAutoNum type="arabicParenR" startAt="2"/>
            </a:pPr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Compare the communist ideology to either laissez-faire or Huey Long’s “Share the Wealth” idea.</a:t>
            </a:r>
          </a:p>
          <a:p>
            <a:pPr marL="342900" indent="-342900">
              <a:buAutoNum type="arabicParenR" startAt="2"/>
            </a:pPr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Explain how communism would be a threat to business in America.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340768"/>
            <a:ext cx="4499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Respond to the following questions, based on the assigned reading:</a:t>
            </a:r>
          </a:p>
          <a:p>
            <a:endParaRPr lang="en-GB" dirty="0"/>
          </a:p>
          <a:p>
            <a:pPr marL="354013" indent="-354013"/>
            <a:r>
              <a:rPr lang="en-GB" dirty="0" smtClean="0"/>
              <a:t>1)   According to Karl Marx, </a:t>
            </a:r>
            <a:r>
              <a:rPr lang="en-GB" dirty="0"/>
              <a:t>w</a:t>
            </a:r>
            <a:r>
              <a:rPr lang="en-GB" dirty="0" smtClean="0"/>
              <a:t>hich group of people are put at a disadvantage in a capitalist society? Use PEE to form your answer.</a:t>
            </a:r>
          </a:p>
          <a:p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Outline a communist’s argument about why communism would be more effective than capitalism.</a:t>
            </a:r>
          </a:p>
          <a:p>
            <a:pPr marL="342900" indent="-342900">
              <a:buAutoNum type="arabicParenR" startAt="2"/>
            </a:pPr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Compare the communist ideology to either laissez-faire or Huey Long’s “Share the Wealth” idea.</a:t>
            </a:r>
          </a:p>
          <a:p>
            <a:pPr marL="342900" indent="-342900">
              <a:buAutoNum type="arabicParenR" startAt="2"/>
            </a:pPr>
            <a:endParaRPr lang="en-GB" dirty="0"/>
          </a:p>
          <a:p>
            <a:pPr marL="342900" indent="-342900">
              <a:buAutoNum type="arabicParenR" startAt="2"/>
            </a:pPr>
            <a:r>
              <a:rPr lang="en-GB" dirty="0" smtClean="0"/>
              <a:t>Explain how communism would be a threat to business in America.</a:t>
            </a:r>
          </a:p>
        </p:txBody>
      </p:sp>
    </p:spTree>
    <p:extLst>
      <p:ext uri="{BB962C8B-B14F-4D97-AF65-F5344CB8AC3E}">
        <p14:creationId xmlns:p14="http://schemas.microsoft.com/office/powerpoint/2010/main" val="322178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Bradford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Hughes</dc:creator>
  <cp:lastModifiedBy>Andrew Hughes</cp:lastModifiedBy>
  <cp:revision>1</cp:revision>
  <dcterms:created xsi:type="dcterms:W3CDTF">2016-02-24T20:00:37Z</dcterms:created>
  <dcterms:modified xsi:type="dcterms:W3CDTF">2016-02-24T20:08:09Z</dcterms:modified>
</cp:coreProperties>
</file>