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308E-4B7F-4F38-834F-63C8E8E07849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B94-C0B2-459A-BB68-867CABC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45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308E-4B7F-4F38-834F-63C8E8E07849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B94-C0B2-459A-BB68-867CABC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6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308E-4B7F-4F38-834F-63C8E8E07849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B94-C0B2-459A-BB68-867CABC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1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308E-4B7F-4F38-834F-63C8E8E07849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B94-C0B2-459A-BB68-867CABC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54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308E-4B7F-4F38-834F-63C8E8E07849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B94-C0B2-459A-BB68-867CABC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48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308E-4B7F-4F38-834F-63C8E8E07849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B94-C0B2-459A-BB68-867CABC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47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308E-4B7F-4F38-834F-63C8E8E07849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B94-C0B2-459A-BB68-867CABC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74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308E-4B7F-4F38-834F-63C8E8E07849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B94-C0B2-459A-BB68-867CABC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72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308E-4B7F-4F38-834F-63C8E8E07849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B94-C0B2-459A-BB68-867CABC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91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308E-4B7F-4F38-834F-63C8E8E07849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B94-C0B2-459A-BB68-867CABC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3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308E-4B7F-4F38-834F-63C8E8E07849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B94-C0B2-459A-BB68-867CABC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60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D308E-4B7F-4F38-834F-63C8E8E07849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C7B94-C0B2-459A-BB68-867CABC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92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ing.com/images/search?q=usa+flag&amp;id=787244868CE8F71484689F165E9DC30F673F1922&amp;FORM=IQFRBA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bing.com/images/search?q=soviet+flag&amp;id=19700BD9ED7B3E93540429CBD48F1F9C77445B60&amp;FORM=IQFR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40466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00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Capitalism</a:t>
            </a:r>
            <a:endParaRPr lang="en-GB" sz="3600" b="1" dirty="0">
              <a:solidFill>
                <a:srgbClr val="0000C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http://tse1.mm.bing.net/th?id=OIP.M2c3d7564e664caff8ab526cda4e58522H0&amp;w=184&amp;h=110&amp;c=7&amp;rs=1&amp;qlt=90&amp;pid=3.1&amp;rm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693" y="203953"/>
            <a:ext cx="17526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572000" y="0"/>
            <a:ext cx="0" cy="4869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869160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4008" y="40466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Communism</a:t>
            </a:r>
            <a:endParaRPr lang="en-GB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8" name="Picture 4" descr="http://tse1.mm.bing.net/th?id=OIP.M356d8cfbf82a9766f4d42dc1efbc870dH0&amp;w=188&amp;h=106&amp;c=7&amp;rs=1&amp;qlt=90&amp;pid=3.1&amp;rm=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3953"/>
            <a:ext cx="1584176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5496" y="1556792"/>
            <a:ext cx="43924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Economy is based on individual competition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Success comes from hard work by the individual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government should not get involved in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People are responsible for earning enough to make a decent living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Capitalism gives opportunity all individuals to move up and down the social “ladder”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644008" y="1556792"/>
            <a:ext cx="43924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Economy is based on government regulation and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Success should benefit all people of society equally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government should own everything; there is no private property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Employers and workers are equally valued: both are important to society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Communism removes the social “ladder” and replaced competition with equality.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5445224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 smtClean="0"/>
              <a:t>What is one positive thing about each ideology?</a:t>
            </a:r>
          </a:p>
          <a:p>
            <a:pPr marL="342900" indent="-342900">
              <a:buAutoNum type="arabicParenR"/>
            </a:pPr>
            <a:r>
              <a:rPr lang="en-GB" dirty="0" smtClean="0"/>
              <a:t>What is one negative thing about each ideology?</a:t>
            </a:r>
          </a:p>
          <a:p>
            <a:pPr marL="342900" indent="-342900">
              <a:buAutoNum type="arabicParenR"/>
            </a:pPr>
            <a:r>
              <a:rPr lang="en-GB" dirty="0" smtClean="0"/>
              <a:t>How do these ideologies relate to the governments of America &amp; the Soviet Union?</a:t>
            </a:r>
          </a:p>
          <a:p>
            <a:pPr marL="342900" indent="-342900">
              <a:buAutoNum type="arabicParenR"/>
            </a:pPr>
            <a:r>
              <a:rPr lang="en-GB" dirty="0" smtClean="0"/>
              <a:t>Which ideology do you think is better? Explain.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0131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Respond to the following questions on lined paper or in your book.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11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Bradford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Hughes</dc:creator>
  <cp:lastModifiedBy>Andrew Hughes</cp:lastModifiedBy>
  <cp:revision>1</cp:revision>
  <dcterms:created xsi:type="dcterms:W3CDTF">2016-02-24T10:10:40Z</dcterms:created>
  <dcterms:modified xsi:type="dcterms:W3CDTF">2016-02-24T10:19:59Z</dcterms:modified>
</cp:coreProperties>
</file>